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63" r:id="rId47"/>
    <p:sldId id="3167" r:id="rId48"/>
    <p:sldId id="3171" r:id="rId49"/>
    <p:sldId id="477" r:id="rId50"/>
    <p:sldId id="300" r:id="rId51"/>
    <p:sldId id="299" r:id="rId52"/>
    <p:sldId id="3169" r:id="rId53"/>
    <p:sldId id="3043" r:id="rId54"/>
    <p:sldId id="3050" r:id="rId55"/>
    <p:sldId id="265" r:id="rId56"/>
    <p:sldId id="3044" r:id="rId57"/>
    <p:sldId id="3051" r:id="rId58"/>
    <p:sldId id="266" r:id="rId59"/>
    <p:sldId id="267" r:id="rId60"/>
    <p:sldId id="3168"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5" autoAdjust="0"/>
    <p:restoredTop sz="92254" autoAdjust="0"/>
  </p:normalViewPr>
  <p:slideViewPr>
    <p:cSldViewPr snapToGrid="0" snapToObjects="1">
      <p:cViewPr varScale="1">
        <p:scale>
          <a:sx n="138" d="100"/>
          <a:sy n="138" d="100"/>
        </p:scale>
        <p:origin x="920" y="176"/>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684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17329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tif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9.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 id="2147484265"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5.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homepage.divms.uiowa.edu/~slonnegr/plf/Book/"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12"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6.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hyperlink" Target="https://www.wikiwand.com/en/Light_cone" TargetMode="External"/><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07.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9.jpeg"/><Relationship Id="rId9" Type="http://schemas.openxmlformats.org/officeDocument/2006/relationships/hyperlink" Target="https://lamport.azurewebsites.net/tla/tl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3.png"/><Relationship Id="rId4" Type="http://schemas.openxmlformats.org/officeDocument/2006/relationships/hyperlink" Target="https://en.wikipedia.org/wiki/Patrick_Cousot" TargetMode="Externa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en.wikipedia.org/wiki/Representable_functor" TargetMode="Externa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slide" Target="slide41.xml"/><Relationship Id="rId10" Type="http://schemas.openxmlformats.org/officeDocument/2006/relationships/image" Target="../media/image121.png"/><Relationship Id="rId4" Type="http://schemas.openxmlformats.org/officeDocument/2006/relationships/hyperlink" Target="https://bartoszmilewski.com/2015/01/20/functors/" TargetMode="External"/><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30.png"/><Relationship Id="rId3" Type="http://schemas.openxmlformats.org/officeDocument/2006/relationships/image" Target="../media/image51.png"/><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image" Target="../media/image85.png"/><Relationship Id="rId1" Type="http://schemas.openxmlformats.org/officeDocument/2006/relationships/slideLayout" Target="../slideLayouts/slideLayout24.xml"/><Relationship Id="rId6" Type="http://schemas.openxmlformats.org/officeDocument/2006/relationships/image" Target="../media/image12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170.png"/><Relationship Id="rId4" Type="http://schemas.openxmlformats.org/officeDocument/2006/relationships/image" Target="../media/image124.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7.jpeg"/><Relationship Id="rId17" Type="http://schemas.openxmlformats.org/officeDocument/2006/relationships/image" Target="../media/image140.png"/><Relationship Id="rId2" Type="http://schemas.openxmlformats.org/officeDocument/2006/relationships/notesSlide" Target="../notesSlides/notesSlide13.xml"/><Relationship Id="rId16" Type="http://schemas.openxmlformats.org/officeDocument/2006/relationships/image" Target="../media/image104.png"/><Relationship Id="rId1" Type="http://schemas.openxmlformats.org/officeDocument/2006/relationships/slideLayout" Target="../slideLayouts/slideLayout25.xml"/><Relationship Id="rId6" Type="http://schemas.openxmlformats.org/officeDocument/2006/relationships/image" Target="../media/image134.png"/><Relationship Id="rId11" Type="http://schemas.openxmlformats.org/officeDocument/2006/relationships/image" Target="../media/image122.png"/><Relationship Id="rId5" Type="http://schemas.openxmlformats.org/officeDocument/2006/relationships/image" Target="../media/image133.png"/><Relationship Id="rId15" Type="http://schemas.openxmlformats.org/officeDocument/2006/relationships/image" Target="../media/image139.png"/><Relationship Id="rId10" Type="http://schemas.openxmlformats.org/officeDocument/2006/relationships/image" Target="../media/image121.png"/><Relationship Id="rId4" Type="http://schemas.openxmlformats.org/officeDocument/2006/relationships/image" Target="../media/image132.png"/><Relationship Id="rId9" Type="http://schemas.openxmlformats.org/officeDocument/2006/relationships/image" Target="../media/image120.png"/><Relationship Id="rId14" Type="http://schemas.openxmlformats.org/officeDocument/2006/relationships/image" Target="../media/image123.png"/></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5.xml"/><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38.png"/><Relationship Id="rId4" Type="http://schemas.openxmlformats.org/officeDocument/2006/relationships/image" Target="../media/image146.png"/><Relationship Id="rId9" Type="http://schemas.openxmlformats.org/officeDocument/2006/relationships/image" Target="../media/image151.png"/></Relationships>
</file>

<file path=ppt/slides/_rels/slide36.xml.rels><?xml version="1.0" encoding="UTF-8" standalone="yes"?>
<Relationships xmlns="http://schemas.openxmlformats.org/package/2006/relationships"><Relationship Id="rId13" Type="http://schemas.openxmlformats.org/officeDocument/2006/relationships/image" Target="../media/image137.jpeg"/><Relationship Id="rId18" Type="http://schemas.openxmlformats.org/officeDocument/2006/relationships/image" Target="../media/image156.png"/><Relationship Id="rId26" Type="http://schemas.openxmlformats.org/officeDocument/2006/relationships/image" Target="../media/image164.png"/><Relationship Id="rId39" Type="http://schemas.openxmlformats.org/officeDocument/2006/relationships/image" Target="../media/image177.png"/><Relationship Id="rId21" Type="http://schemas.openxmlformats.org/officeDocument/2006/relationships/image" Target="../media/image159.svg"/><Relationship Id="rId34" Type="http://schemas.openxmlformats.org/officeDocument/2006/relationships/image" Target="../media/image172.png"/><Relationship Id="rId7" Type="http://schemas.openxmlformats.org/officeDocument/2006/relationships/image" Target="../media/image154.png"/><Relationship Id="rId2" Type="http://schemas.openxmlformats.org/officeDocument/2006/relationships/notesSlide" Target="../notesSlides/notesSlide15.xml"/><Relationship Id="rId16" Type="http://schemas.openxmlformats.org/officeDocument/2006/relationships/image" Target="../media/image134.png"/><Relationship Id="rId20" Type="http://schemas.openxmlformats.org/officeDocument/2006/relationships/image" Target="../media/image158.png"/><Relationship Id="rId29" Type="http://schemas.openxmlformats.org/officeDocument/2006/relationships/image" Target="../media/image167.svg"/><Relationship Id="rId41" Type="http://schemas.openxmlformats.org/officeDocument/2006/relationships/image" Target="../media/image33.png"/><Relationship Id="rId1" Type="http://schemas.openxmlformats.org/officeDocument/2006/relationships/slideLayout" Target="../slideLayouts/slideLayout25.xml"/><Relationship Id="rId6" Type="http://schemas.openxmlformats.org/officeDocument/2006/relationships/image" Target="../media/image153.png"/><Relationship Id="rId11" Type="http://schemas.openxmlformats.org/officeDocument/2006/relationships/image" Target="../media/image119.png"/><Relationship Id="rId24" Type="http://schemas.openxmlformats.org/officeDocument/2006/relationships/image" Target="../media/image162.png"/><Relationship Id="rId32" Type="http://schemas.openxmlformats.org/officeDocument/2006/relationships/image" Target="../media/image170.png"/><Relationship Id="rId37" Type="http://schemas.openxmlformats.org/officeDocument/2006/relationships/image" Target="../media/image175.svg"/><Relationship Id="rId40" Type="http://schemas.openxmlformats.org/officeDocument/2006/relationships/hyperlink" Target="https://www.paladion.net/devsecops" TargetMode="External"/><Relationship Id="rId5" Type="http://schemas.openxmlformats.org/officeDocument/2006/relationships/image" Target="../media/image152.png"/><Relationship Id="rId15" Type="http://schemas.openxmlformats.org/officeDocument/2006/relationships/image" Target="../media/image140.png"/><Relationship Id="rId23" Type="http://schemas.openxmlformats.org/officeDocument/2006/relationships/image" Target="../media/image161.svg"/><Relationship Id="rId28" Type="http://schemas.openxmlformats.org/officeDocument/2006/relationships/image" Target="../media/image166.png"/><Relationship Id="rId36" Type="http://schemas.openxmlformats.org/officeDocument/2006/relationships/image" Target="../media/image174.png"/><Relationship Id="rId10" Type="http://schemas.openxmlformats.org/officeDocument/2006/relationships/image" Target="../media/image118.png"/><Relationship Id="rId19" Type="http://schemas.openxmlformats.org/officeDocument/2006/relationships/image" Target="../media/image157.svg"/><Relationship Id="rId31" Type="http://schemas.openxmlformats.org/officeDocument/2006/relationships/image" Target="../media/image169.svg"/><Relationship Id="rId4" Type="http://schemas.openxmlformats.org/officeDocument/2006/relationships/image" Target="../media/image146.png"/><Relationship Id="rId9" Type="http://schemas.openxmlformats.org/officeDocument/2006/relationships/image" Target="../media/image117.png"/><Relationship Id="rId14" Type="http://schemas.openxmlformats.org/officeDocument/2006/relationships/image" Target="../media/image139.png"/><Relationship Id="rId22" Type="http://schemas.openxmlformats.org/officeDocument/2006/relationships/image" Target="../media/image160.png"/><Relationship Id="rId27" Type="http://schemas.openxmlformats.org/officeDocument/2006/relationships/image" Target="../media/image165.svg"/><Relationship Id="rId30" Type="http://schemas.openxmlformats.org/officeDocument/2006/relationships/image" Target="../media/image168.png"/><Relationship Id="rId35" Type="http://schemas.openxmlformats.org/officeDocument/2006/relationships/image" Target="../media/image173.svg"/><Relationship Id="rId8" Type="http://schemas.openxmlformats.org/officeDocument/2006/relationships/image" Target="../media/image151.png"/><Relationship Id="rId3" Type="http://schemas.openxmlformats.org/officeDocument/2006/relationships/image" Target="../media/image77.png"/><Relationship Id="rId12" Type="http://schemas.openxmlformats.org/officeDocument/2006/relationships/image" Target="../media/image135.png"/><Relationship Id="rId17" Type="http://schemas.openxmlformats.org/officeDocument/2006/relationships/image" Target="../media/image155.png"/><Relationship Id="rId25" Type="http://schemas.openxmlformats.org/officeDocument/2006/relationships/image" Target="../media/image163.svg"/><Relationship Id="rId33" Type="http://schemas.openxmlformats.org/officeDocument/2006/relationships/image" Target="../media/image171.svg"/><Relationship Id="rId38" Type="http://schemas.openxmlformats.org/officeDocument/2006/relationships/image" Target="../media/image1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1.jpg"/><Relationship Id="rId2" Type="http://schemas.openxmlformats.org/officeDocument/2006/relationships/image" Target="../media/image178.png"/><Relationship Id="rId1" Type="http://schemas.openxmlformats.org/officeDocument/2006/relationships/slideLayout" Target="../slideLayouts/slideLayout24.xml"/><Relationship Id="rId6" Type="http://schemas.openxmlformats.org/officeDocument/2006/relationships/image" Target="../media/image180.jpeg"/><Relationship Id="rId5" Type="http://schemas.openxmlformats.org/officeDocument/2006/relationships/image" Target="../media/image179.png"/><Relationship Id="rId4" Type="http://schemas.openxmlformats.org/officeDocument/2006/relationships/hyperlink" Target="https://www.youtube.com/watch?v=vHHBptK2RUo&amp;t=382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jstor.org/stable/1990284?seq=1" TargetMode="External"/><Relationship Id="rId3" Type="http://schemas.openxmlformats.org/officeDocument/2006/relationships/hyperlink" Target="https://en.wikipedia.org/wiki/International_Standard_Book_Number" TargetMode="External"/><Relationship Id="rId7" Type="http://schemas.openxmlformats.org/officeDocument/2006/relationships/hyperlink" Target="https://www.di.ens.fr/~cousot/publications.www/CousotCousot-POPL-77-ACM-p238--252-1977.pdf" TargetMode="External"/><Relationship Id="rId2" Type="http://schemas.openxmlformats.org/officeDocument/2006/relationships/hyperlink" Target="https://link.springer.com/book/10.1007/978-3-642-56209-9#authorsandaffiliationsbook" TargetMode="External"/><Relationship Id="rId1" Type="http://schemas.openxmlformats.org/officeDocument/2006/relationships/slideLayout" Target="../slideLayouts/slideLayout24.xml"/><Relationship Id="rId6" Type="http://schemas.openxmlformats.org/officeDocument/2006/relationships/hyperlink" Target="https://www.pkc.pub/index.php/Special:BookSources/0-201-65697-3" TargetMode="External"/><Relationship Id="rId5" Type="http://schemas.openxmlformats.org/officeDocument/2006/relationships/hyperlink" Target="http://homepage.divms.uiowa.edu/~slonnegr/plf/Book/" TargetMode="External"/><Relationship Id="rId4" Type="http://schemas.openxmlformats.org/officeDocument/2006/relationships/hyperlink" Target="https://www.pkc.pub/index.php/Special:BookSources/978-3-540-65471-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4.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4.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879902236"/>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/Non-Fungibility</a:t>
                      </a:r>
                      <a:endParaRPr lang="en-TW"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923870" y="3290719"/>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03257" y="1827906"/>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616246" y="3282584"/>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884840" y="4794180"/>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685302" y="3957995"/>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685302" y="2553165"/>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887647" y="3954917"/>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54785" y="2553165"/>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658224" y="1214056"/>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666204" y="5686846"/>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567171" y="6141457"/>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490746" y="3647208"/>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61501" y="3647208"/>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35262" y="5626592"/>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35263" y="3988329"/>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36122" y="4127948"/>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282018" y="4934916"/>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9991784" y="4969092"/>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24902" y="5867024"/>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35265" y="4312614"/>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35265" y="5304248"/>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31396" y="5338424"/>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31396" y="4312614"/>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596205" y="5115004"/>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09762" y="4339874"/>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66117" y="5539633"/>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696556" y="4363333"/>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34983" y="5561501"/>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163654828"/>
              </p:ext>
            </p:extLst>
          </p:nvPr>
        </p:nvGraphicFramePr>
        <p:xfrm>
          <a:off x="549186" y="3743404"/>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0" y="3247477"/>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5D6C-B334-D344-8EE8-2D1E54AFD528}"/>
              </a:ext>
            </a:extLst>
          </p:cNvPr>
          <p:cNvPicPr>
            <a:picLocks noChangeAspect="1"/>
          </p:cNvPicPr>
          <p:nvPr/>
        </p:nvPicPr>
        <p:blipFill rotWithShape="1">
          <a:blip r:embed="rId2">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924790"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924790"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924790" y="2686968"/>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458029"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458029" y="2450218"/>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37547" y="6049356"/>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25362" y="3664897"/>
            <a:ext cx="2354243" cy="23844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5"/>
          </p:cNvCxnSpPr>
          <p:nvPr/>
        </p:nvCxnSpPr>
        <p:spPr>
          <a:xfrm flipH="1" flipV="1">
            <a:off x="1835085" y="2932665"/>
            <a:ext cx="947514" cy="5883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6"/>
            <a:endCxn id="10" idx="2"/>
          </p:cNvCxnSpPr>
          <p:nvPr/>
        </p:nvCxnSpPr>
        <p:spPr>
          <a:xfrm flipV="1">
            <a:off x="1913177" y="3664897"/>
            <a:ext cx="6855937" cy="26786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6"/>
            <a:endCxn id="10" idx="0"/>
          </p:cNvCxnSpPr>
          <p:nvPr/>
        </p:nvCxnSpPr>
        <p:spPr>
          <a:xfrm>
            <a:off x="1991267" y="2830894"/>
            <a:ext cx="6777847" cy="546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46331" cy="492443"/>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收敛</a:t>
            </a:r>
          </a:p>
          <a:p>
            <a:r>
              <a:rPr lang="en-TW" sz="800" dirty="0">
                <a:latin typeface="STXinwei" panose="02010800040101010101" pitchFamily="2" charset="-122"/>
                <a:ea typeface="STXinwei" panose="02010800040101010101" pitchFamily="2" charset="-122"/>
              </a:rPr>
              <a:t>converse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05563" y="3051172"/>
            <a:ext cx="646331" cy="530915"/>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发散</a:t>
            </a:r>
          </a:p>
          <a:p>
            <a:r>
              <a:rPr lang="en-TW" sz="10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45630" y="5276477"/>
            <a:ext cx="2255013" cy="646331"/>
          </a:xfrm>
          <a:prstGeom prst="rect">
            <a:avLst/>
          </a:prstGeom>
          <a:noFill/>
        </p:spPr>
        <p:txBody>
          <a:bodyPr wrap="square" rtlCol="0">
            <a:spAutoFit/>
          </a:bodyPr>
          <a:lstStyle/>
          <a:p>
            <a:pPr algn="ctr"/>
            <a:r>
              <a:rPr lang="en-US" dirty="0"/>
              <a:t>Meta-verse</a:t>
            </a:r>
          </a:p>
          <a:p>
            <a:pPr algn="ctr"/>
            <a:r>
              <a:rPr lang="en-US" dirty="0"/>
              <a:t>=C</a:t>
            </a:r>
            <a:r>
              <a:rPr lang="en-TW" dirty="0"/>
              <a:t>onverse ∨ Diverse</a:t>
            </a:r>
          </a:p>
        </p:txBody>
      </p:sp>
      <p:sp>
        <p:nvSpPr>
          <p:cNvPr id="30" name="TextBox 29">
            <a:extLst>
              <a:ext uri="{FF2B5EF4-FFF2-40B4-BE49-F238E27FC236}">
                <a16:creationId xmlns:a16="http://schemas.microsoft.com/office/drawing/2014/main" id="{E8CEC02E-4339-C741-A73D-2DD496A01F7C}"/>
              </a:ext>
            </a:extLst>
          </p:cNvPr>
          <p:cNvSpPr txBox="1"/>
          <p:nvPr/>
        </p:nvSpPr>
        <p:spPr>
          <a:xfrm>
            <a:off x="10100233" y="603724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4420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98675" y="1203344"/>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894313" y="128787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跳脱以下三者之间的纠缠怪圈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4454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2"/>
              </a:rPr>
              <a:t>Object-Process Methodology:A Holistic Systems Paradigm</a:t>
            </a:r>
            <a:r>
              <a:rPr lang="en-US" sz="1200" i="1" dirty="0">
                <a:sym typeface="微软雅黑"/>
              </a:rPr>
              <a:t>. Springer Mac, LLC.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5"/>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6"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7"/>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8"/>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51422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33837</TotalTime>
  <Words>4768</Words>
  <Application>Microsoft Macintosh PowerPoint</Application>
  <PresentationFormat>Custom</PresentationFormat>
  <Paragraphs>732</Paragraphs>
  <Slides>45</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从项目管理到物联网系统运营监控的有序数据空间</vt:lpstr>
      <vt:lpstr>PowerPoint Presentation</vt:lpstr>
      <vt:lpstr>PowerPoint Presentation</vt:lpstr>
      <vt:lpstr>系统代数(AoS)</vt:lpstr>
      <vt:lpstr>系统设计的复杂性挑战 (跳脱以下三者之间的纠缠怪圈)</vt:lpstr>
      <vt:lpstr>系统代数AoS的应用案例：</vt:lpstr>
      <vt:lpstr>系统代数（AoS）的研究成果： （代数化表述并论证局部系统与系统整体的决策关系）</vt:lpstr>
      <vt:lpstr>下一步： 根据AoS的思路、开发出可规模化部署的可编程知识容器(P3KC)</vt:lpstr>
      <vt:lpstr>参考文献</vt:lpstr>
      <vt:lpstr>向华为的建议</vt:lpstr>
      <vt:lpstr>向华为在印尼发展的建议</vt:lpstr>
      <vt:lpstr>PowerPoint Presentation</vt:lpstr>
      <vt:lpstr>代数化元语言(AoS)在跨领域认知方法论的贡献</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3315</cp:revision>
  <dcterms:created xsi:type="dcterms:W3CDTF">2019-11-04T08:46:32Z</dcterms:created>
  <dcterms:modified xsi:type="dcterms:W3CDTF">2021-10-31T07:58:15Z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